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A61C-5CB8-1827-A4DC-9291A6BCE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EF791-2591-5767-D93F-7CC14522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9389-C27B-90AA-1FD9-9A439F9C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EDA5F-D54C-11FC-38A7-312F9380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9C879-1875-E909-FAA1-2729946C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61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A8D1-E2F7-45E6-F46E-947DF00B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53967-C892-EB32-0412-044B06A6E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63B90-9E9D-38F5-6B95-4328F9B3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44856-6505-432F-D13C-F04977BE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DC50E-71E3-8759-C341-47213D72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28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8A6F0-310B-CBB6-1BE4-89E9652FA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278D9-3515-6060-7FDE-083B2E3E0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6FBF-5FFA-BC59-E2D3-3240C13B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8B90-E7B0-6A68-6EC5-84AF9611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1720-C636-2166-CD28-CFEE7EED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99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368A-524E-F019-0843-71A567F2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D664-BABF-AFE1-BBCC-CA1AAEF3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1B35A-CBDE-8746-2791-E645F1C6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5D3-A206-8F2F-159E-8ACD5A19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1AC1-0B5E-D073-6349-2B4C175D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18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18FE-0FBD-BD8C-77B2-A1F329823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DC46A-470A-F736-8383-D86626B24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B665D-A3BF-B279-C3D8-E49AB547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2C2AC-62CA-D88A-7F3E-27E41C4C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6B62-6FF5-3F36-8A52-2FF4FC7D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3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D24C-CD95-80C3-FF6D-5C426099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FF54C-D354-283B-4E18-18A159336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E45AA-BFC3-3730-08F8-9EB2F0133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240D3-EC73-E2CF-A53C-8F24EC65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4D553-55AD-6B76-821F-2672CBEC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A315-05B5-B358-FEC2-ED0BFF87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94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BE15-8AE0-D0B8-93D2-EC9E0D31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91410-8F8B-8B10-34D8-41B461A4D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584AD-80A2-0D23-9200-04D788DE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FE400-8C01-DB47-8FA2-9A4CDCD4F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EE26E-D775-2CDE-5F2E-5988791F9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B3534-2E80-FC2D-B008-226C91655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C8C76-68A5-9DBD-66E3-D7E7A545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8E4D6-1091-750E-35A1-9DA22B4A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52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B9C5-72FD-D67B-2896-20BDCFC3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FC624-8668-2CFE-1B61-4737BB08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8D19F-6F68-FC33-B00E-6A45043A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39FF3-88BC-4B7E-C2A6-E4D2ADEB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9A3F4-32C3-3E58-F5BD-ACE9D4EE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0CBD0-18A2-7E30-A393-ECDCA3EA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6C40-233F-969E-8BBB-FC3EE0CC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67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41EB-C666-5E42-5BC1-A98360AB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85A1-837A-0C7A-04B7-5DDDA2B25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64B3F-10D8-9103-305F-0070AC35E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08F32-AF39-C0A4-63CE-2DE8B9CE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CBA5-2EA7-1310-59FB-B4332CD1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ADE47-0AD5-E708-0DEC-FA554F1E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83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AD46-4991-8308-9F1B-1968E1ED3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FE8F7-DA77-5855-4415-8295C7913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45436-91B9-8804-6D4A-0DDA9CA9B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0534A-116F-41DA-DC68-BA9E1ED0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C9C7F-4A7E-4EBD-ED36-85FE6785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7445-7141-4CE4-8248-7E989C4C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72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AF0B-7967-781F-90D7-79EB657F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5A330-30A3-540E-7B36-60BB44B1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C6AFB-DB03-3881-7FA3-779256CA2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9ED44-20BD-480C-9EEF-C7660B6300A6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8CB8-C73C-C884-4A8E-3B49C5451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E654F-3B41-3DDC-F8A3-94B7AD969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797F6-7E48-4B63-AC76-5ED7A76E7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365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7DBC7-7EDD-0C04-6D33-9E3ECF1EE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080808"/>
                </a:solidFill>
              </a:rPr>
              <a:t>Sprint-5</a:t>
            </a:r>
            <a:endParaRPr lang="en-IN" sz="32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49225-2629-E5DD-78A1-74264FFAE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b="1" dirty="0">
                <a:solidFill>
                  <a:srgbClr val="080808"/>
                </a:solidFill>
              </a:rPr>
              <a:t>Spring Framework</a:t>
            </a:r>
            <a:endParaRPr lang="en-IN" sz="6600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3)">
            <a:extLst>
              <a:ext uri="{FF2B5EF4-FFF2-40B4-BE49-F238E27FC236}">
                <a16:creationId xmlns:a16="http://schemas.microsoft.com/office/drawing/2014/main" id="{2DE2E172-CBB7-6A90-58AA-A6892C67B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4)">
            <a:extLst>
              <a:ext uri="{FF2B5EF4-FFF2-40B4-BE49-F238E27FC236}">
                <a16:creationId xmlns:a16="http://schemas.microsoft.com/office/drawing/2014/main" id="{D728D712-569F-66E5-7C2A-A21BBEF5B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5)">
            <a:extLst>
              <a:ext uri="{FF2B5EF4-FFF2-40B4-BE49-F238E27FC236}">
                <a16:creationId xmlns:a16="http://schemas.microsoft.com/office/drawing/2014/main" id="{B557B41F-6595-E2A0-A71E-5A5F08AAEB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6)">
            <a:extLst>
              <a:ext uri="{FF2B5EF4-FFF2-40B4-BE49-F238E27FC236}">
                <a16:creationId xmlns:a16="http://schemas.microsoft.com/office/drawing/2014/main" id="{78EDAC39-4BA4-191F-264E-54A461388D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9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7)">
            <a:extLst>
              <a:ext uri="{FF2B5EF4-FFF2-40B4-BE49-F238E27FC236}">
                <a16:creationId xmlns:a16="http://schemas.microsoft.com/office/drawing/2014/main" id="{5E4DED82-B98F-4997-D8BA-46CB655B2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7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8)">
            <a:extLst>
              <a:ext uri="{FF2B5EF4-FFF2-40B4-BE49-F238E27FC236}">
                <a16:creationId xmlns:a16="http://schemas.microsoft.com/office/drawing/2014/main" id="{3FCE16AE-1C27-053A-A88D-EF8EEE4C2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9)">
            <a:extLst>
              <a:ext uri="{FF2B5EF4-FFF2-40B4-BE49-F238E27FC236}">
                <a16:creationId xmlns:a16="http://schemas.microsoft.com/office/drawing/2014/main" id="{537606EE-9D73-B95D-647B-29609D0D0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0)">
            <a:extLst>
              <a:ext uri="{FF2B5EF4-FFF2-40B4-BE49-F238E27FC236}">
                <a16:creationId xmlns:a16="http://schemas.microsoft.com/office/drawing/2014/main" id="{5F63888D-2083-0A89-DAF5-CEF4CF3F9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3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1)">
            <a:extLst>
              <a:ext uri="{FF2B5EF4-FFF2-40B4-BE49-F238E27FC236}">
                <a16:creationId xmlns:a16="http://schemas.microsoft.com/office/drawing/2014/main" id="{46DBFCBC-49E2-84C8-B3AB-A5259D8B5D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2)">
            <a:extLst>
              <a:ext uri="{FF2B5EF4-FFF2-40B4-BE49-F238E27FC236}">
                <a16:creationId xmlns:a16="http://schemas.microsoft.com/office/drawing/2014/main" id="{59C36234-E16A-1819-5743-51537249A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5)">
            <a:extLst>
              <a:ext uri="{FF2B5EF4-FFF2-40B4-BE49-F238E27FC236}">
                <a16:creationId xmlns:a16="http://schemas.microsoft.com/office/drawing/2014/main" id="{86AB0283-4B6A-72D5-F122-FED7C69AA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7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3)">
            <a:extLst>
              <a:ext uri="{FF2B5EF4-FFF2-40B4-BE49-F238E27FC236}">
                <a16:creationId xmlns:a16="http://schemas.microsoft.com/office/drawing/2014/main" id="{6782AC71-A14D-CD61-0BAE-22C4623C7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94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4)">
            <a:extLst>
              <a:ext uri="{FF2B5EF4-FFF2-40B4-BE49-F238E27FC236}">
                <a16:creationId xmlns:a16="http://schemas.microsoft.com/office/drawing/2014/main" id="{EB5BB080-1790-B81E-5215-A7BE24CB3A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2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5)">
            <a:extLst>
              <a:ext uri="{FF2B5EF4-FFF2-40B4-BE49-F238E27FC236}">
                <a16:creationId xmlns:a16="http://schemas.microsoft.com/office/drawing/2014/main" id="{A64A61A4-B337-AA8F-C021-A719AAF29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6)">
            <a:extLst>
              <a:ext uri="{FF2B5EF4-FFF2-40B4-BE49-F238E27FC236}">
                <a16:creationId xmlns:a16="http://schemas.microsoft.com/office/drawing/2014/main" id="{CC0082C9-FBA3-851E-97F3-5D70A11139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7)">
            <a:extLst>
              <a:ext uri="{FF2B5EF4-FFF2-40B4-BE49-F238E27FC236}">
                <a16:creationId xmlns:a16="http://schemas.microsoft.com/office/drawing/2014/main" id="{286332F5-065B-648A-53AC-FFA5449D2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8)">
            <a:extLst>
              <a:ext uri="{FF2B5EF4-FFF2-40B4-BE49-F238E27FC236}">
                <a16:creationId xmlns:a16="http://schemas.microsoft.com/office/drawing/2014/main" id="{00D6E0BF-078E-1FC3-11E8-AF2D796300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8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9)">
            <a:extLst>
              <a:ext uri="{FF2B5EF4-FFF2-40B4-BE49-F238E27FC236}">
                <a16:creationId xmlns:a16="http://schemas.microsoft.com/office/drawing/2014/main" id="{4C76167D-2F40-5222-6FB7-68F61FFEEE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0)">
            <a:extLst>
              <a:ext uri="{FF2B5EF4-FFF2-40B4-BE49-F238E27FC236}">
                <a16:creationId xmlns:a16="http://schemas.microsoft.com/office/drawing/2014/main" id="{1A6DDE7A-399F-280F-8A8D-930BD24C95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01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1)">
            <a:extLst>
              <a:ext uri="{FF2B5EF4-FFF2-40B4-BE49-F238E27FC236}">
                <a16:creationId xmlns:a16="http://schemas.microsoft.com/office/drawing/2014/main" id="{20C2648D-CB2B-FA21-9516-66EA2BCF9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1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2)">
            <a:extLst>
              <a:ext uri="{FF2B5EF4-FFF2-40B4-BE49-F238E27FC236}">
                <a16:creationId xmlns:a16="http://schemas.microsoft.com/office/drawing/2014/main" id="{CF8B4628-7943-988F-270E-1CC3D3BC2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6)">
            <a:extLst>
              <a:ext uri="{FF2B5EF4-FFF2-40B4-BE49-F238E27FC236}">
                <a16:creationId xmlns:a16="http://schemas.microsoft.com/office/drawing/2014/main" id="{B80021C5-C499-60FF-7A9C-E2A110652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0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3)">
            <a:extLst>
              <a:ext uri="{FF2B5EF4-FFF2-40B4-BE49-F238E27FC236}">
                <a16:creationId xmlns:a16="http://schemas.microsoft.com/office/drawing/2014/main" id="{2F7EE571-E5D6-51E2-B609-E6804B19B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4)">
            <a:extLst>
              <a:ext uri="{FF2B5EF4-FFF2-40B4-BE49-F238E27FC236}">
                <a16:creationId xmlns:a16="http://schemas.microsoft.com/office/drawing/2014/main" id="{A5511397-9782-00C9-4010-422147069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4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5)">
            <a:extLst>
              <a:ext uri="{FF2B5EF4-FFF2-40B4-BE49-F238E27FC236}">
                <a16:creationId xmlns:a16="http://schemas.microsoft.com/office/drawing/2014/main" id="{F85F9309-091E-AADA-B071-4095BB11D7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5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6)">
            <a:extLst>
              <a:ext uri="{FF2B5EF4-FFF2-40B4-BE49-F238E27FC236}">
                <a16:creationId xmlns:a16="http://schemas.microsoft.com/office/drawing/2014/main" id="{5898050A-A953-00F5-1B92-EFC2128A8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4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7)">
            <a:extLst>
              <a:ext uri="{FF2B5EF4-FFF2-40B4-BE49-F238E27FC236}">
                <a16:creationId xmlns:a16="http://schemas.microsoft.com/office/drawing/2014/main" id="{C1910BAF-A4E7-9561-B27D-F57ECE6246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3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8)">
            <a:extLst>
              <a:ext uri="{FF2B5EF4-FFF2-40B4-BE49-F238E27FC236}">
                <a16:creationId xmlns:a16="http://schemas.microsoft.com/office/drawing/2014/main" id="{E18B0794-C274-65B7-1EE7-0DB3B3DAB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8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9)">
            <a:extLst>
              <a:ext uri="{FF2B5EF4-FFF2-40B4-BE49-F238E27FC236}">
                <a16:creationId xmlns:a16="http://schemas.microsoft.com/office/drawing/2014/main" id="{DC59720C-38B0-EFCF-D7F2-226498B1B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2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0)">
            <a:extLst>
              <a:ext uri="{FF2B5EF4-FFF2-40B4-BE49-F238E27FC236}">
                <a16:creationId xmlns:a16="http://schemas.microsoft.com/office/drawing/2014/main" id="{A802CD00-C348-FFCC-1927-CC903A13E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0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1)">
            <a:extLst>
              <a:ext uri="{FF2B5EF4-FFF2-40B4-BE49-F238E27FC236}">
                <a16:creationId xmlns:a16="http://schemas.microsoft.com/office/drawing/2014/main" id="{1B61629C-376A-464A-008A-8E68662AB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2)">
            <a:extLst>
              <a:ext uri="{FF2B5EF4-FFF2-40B4-BE49-F238E27FC236}">
                <a16:creationId xmlns:a16="http://schemas.microsoft.com/office/drawing/2014/main" id="{F944E203-E11B-AFCF-F6BD-B37B6FBF8E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7)">
            <a:extLst>
              <a:ext uri="{FF2B5EF4-FFF2-40B4-BE49-F238E27FC236}">
                <a16:creationId xmlns:a16="http://schemas.microsoft.com/office/drawing/2014/main" id="{7C660BD4-D6FA-8FA0-46ED-8F20059D94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8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3)">
            <a:extLst>
              <a:ext uri="{FF2B5EF4-FFF2-40B4-BE49-F238E27FC236}">
                <a16:creationId xmlns:a16="http://schemas.microsoft.com/office/drawing/2014/main" id="{F30D7F6A-38D1-2FEE-23F5-8B15A6BEA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4)">
            <a:extLst>
              <a:ext uri="{FF2B5EF4-FFF2-40B4-BE49-F238E27FC236}">
                <a16:creationId xmlns:a16="http://schemas.microsoft.com/office/drawing/2014/main" id="{D391AF6E-1E05-8700-C08D-5B2D7C0F65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68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5)">
            <a:extLst>
              <a:ext uri="{FF2B5EF4-FFF2-40B4-BE49-F238E27FC236}">
                <a16:creationId xmlns:a16="http://schemas.microsoft.com/office/drawing/2014/main" id="{52547715-775F-6273-176C-FD793821D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5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6)">
            <a:extLst>
              <a:ext uri="{FF2B5EF4-FFF2-40B4-BE49-F238E27FC236}">
                <a16:creationId xmlns:a16="http://schemas.microsoft.com/office/drawing/2014/main" id="{38AB4632-03F0-3854-CEBA-C05078BA6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7)">
            <a:extLst>
              <a:ext uri="{FF2B5EF4-FFF2-40B4-BE49-F238E27FC236}">
                <a16:creationId xmlns:a16="http://schemas.microsoft.com/office/drawing/2014/main" id="{B793293A-8EAA-D20B-979F-5DDC074F85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7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8)">
            <a:extLst>
              <a:ext uri="{FF2B5EF4-FFF2-40B4-BE49-F238E27FC236}">
                <a16:creationId xmlns:a16="http://schemas.microsoft.com/office/drawing/2014/main" id="{5F36CC14-BD75-6B01-DEAF-5C52A26B3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79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9)">
            <a:extLst>
              <a:ext uri="{FF2B5EF4-FFF2-40B4-BE49-F238E27FC236}">
                <a16:creationId xmlns:a16="http://schemas.microsoft.com/office/drawing/2014/main" id="{A5B42BC0-D6C2-8674-138D-E4F3FE6883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1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0)">
            <a:extLst>
              <a:ext uri="{FF2B5EF4-FFF2-40B4-BE49-F238E27FC236}">
                <a16:creationId xmlns:a16="http://schemas.microsoft.com/office/drawing/2014/main" id="{5BC65270-416F-B0B9-194B-C3FEA765D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8)">
            <a:extLst>
              <a:ext uri="{FF2B5EF4-FFF2-40B4-BE49-F238E27FC236}">
                <a16:creationId xmlns:a16="http://schemas.microsoft.com/office/drawing/2014/main" id="{0BB8E4C4-F28F-53F1-3048-4A285BA99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9)">
            <a:extLst>
              <a:ext uri="{FF2B5EF4-FFF2-40B4-BE49-F238E27FC236}">
                <a16:creationId xmlns:a16="http://schemas.microsoft.com/office/drawing/2014/main" id="{9916C678-839B-2384-DB3E-3BEF6F2084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7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0)">
            <a:extLst>
              <a:ext uri="{FF2B5EF4-FFF2-40B4-BE49-F238E27FC236}">
                <a16:creationId xmlns:a16="http://schemas.microsoft.com/office/drawing/2014/main" id="{90F32359-36BB-6D87-1B0D-ECC45BDC01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1)">
            <a:extLst>
              <a:ext uri="{FF2B5EF4-FFF2-40B4-BE49-F238E27FC236}">
                <a16:creationId xmlns:a16="http://schemas.microsoft.com/office/drawing/2014/main" id="{C1745C91-5A63-4BB4-151A-209F0A30B8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2)">
            <a:extLst>
              <a:ext uri="{FF2B5EF4-FFF2-40B4-BE49-F238E27FC236}">
                <a16:creationId xmlns:a16="http://schemas.microsoft.com/office/drawing/2014/main" id="{201FAF60-9330-5F7E-9689-B2C498EF4C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1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Spring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dc:creator>Vaibhav Chauhan</dc:creator>
  <cp:lastModifiedBy>Vaibhav Chauhan</cp:lastModifiedBy>
  <cp:revision>1</cp:revision>
  <dcterms:created xsi:type="dcterms:W3CDTF">2022-11-18T03:36:33Z</dcterms:created>
  <dcterms:modified xsi:type="dcterms:W3CDTF">2022-11-18T03:37:52Z</dcterms:modified>
</cp:coreProperties>
</file>